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6" d="100"/>
          <a:sy n="76" d="100"/>
        </p:scale>
        <p:origin x="54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73918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077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781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8556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9737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09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7880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40074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93404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29239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100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ADFA9-F062-4E53-AD49-11B52BFBF32C}" type="datetimeFigureOut">
              <a:rPr lang="en-US" smtClean="0"/>
              <a:t>9/8/2016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DE4285-2FBF-44D9-B064-7B30759ECF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40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Buildplus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https://themeforest.net/user/swlabs/portfolio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86031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Buildplus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Buildplus</dc:title>
  <dc:creator>Dell</dc:creator>
  <cp:lastModifiedBy>Dell</cp:lastModifiedBy>
  <cp:revision>1</cp:revision>
  <dcterms:created xsi:type="dcterms:W3CDTF">2016-09-08T04:27:49Z</dcterms:created>
  <dcterms:modified xsi:type="dcterms:W3CDTF">2016-09-08T04:27:56Z</dcterms:modified>
</cp:coreProperties>
</file>

<file path=docProps/thumbnail.jpeg>
</file>